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457" r:id="rId2"/>
    <p:sldId id="454" r:id="rId3"/>
    <p:sldId id="461" r:id="rId4"/>
    <p:sldId id="462" r:id="rId5"/>
    <p:sldId id="465" r:id="rId6"/>
    <p:sldId id="426" r:id="rId7"/>
    <p:sldId id="466" r:id="rId8"/>
    <p:sldId id="4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2F6"/>
    <a:srgbClr val="EC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0" autoAdjust="0"/>
    <p:restoredTop sz="96408" autoAdjust="0"/>
  </p:normalViewPr>
  <p:slideViewPr>
    <p:cSldViewPr snapToGrid="0">
      <p:cViewPr varScale="1">
        <p:scale>
          <a:sx n="111" d="100"/>
          <a:sy n="111" d="100"/>
        </p:scale>
        <p:origin x="9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EC2E30-712D-4077-801A-8FE0EC7E13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C597FF-A046-4FBF-BAA8-3F3D97553C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3786F-D8AB-4865-807B-87E7AB2507C9}" type="datetimeFigureOut">
              <a:rPr lang="en-ID" smtClean="0">
                <a:latin typeface="Lato" panose="020F0502020204030203" pitchFamily="34" charset="0"/>
              </a:rPr>
              <a:t>9/23/2020</a:t>
            </a:fld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5293D-BA0F-426C-8272-2E454E47B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2D30C-5387-474F-BD13-8AB21E4BA2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30626-A091-4815-97A4-A7F6FDC9BE9D}" type="slidenum">
              <a:rPr lang="en-ID" smtClean="0">
                <a:latin typeface="Lato" panose="020F0502020204030203" pitchFamily="34" charset="0"/>
              </a:rPr>
              <a:t>‹#›</a:t>
            </a:fld>
            <a:endParaRPr lang="en-ID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9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/Header Section">
    <p:bg>
      <p:bgPr>
        <a:gradFill>
          <a:gsLst>
            <a:gs pos="0">
              <a:schemeClr val="accent3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DBF9B8-A80B-4E3F-9128-8BF03E28EB5C}"/>
              </a:ext>
            </a:extLst>
          </p:cNvPr>
          <p:cNvSpPr/>
          <p:nvPr userDrawn="1"/>
        </p:nvSpPr>
        <p:spPr>
          <a:xfrm>
            <a:off x="0" y="0"/>
            <a:ext cx="12213829" cy="6857998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Graphic 17">
            <a:extLst>
              <a:ext uri="{FF2B5EF4-FFF2-40B4-BE49-F238E27FC236}">
                <a16:creationId xmlns:a16="http://schemas.microsoft.com/office/drawing/2014/main" id="{1FB07816-5D3C-4D30-BD3A-5665D765837F}"/>
              </a:ext>
            </a:extLst>
          </p:cNvPr>
          <p:cNvSpPr/>
          <p:nvPr userDrawn="1"/>
        </p:nvSpPr>
        <p:spPr>
          <a:xfrm rot="10800000">
            <a:off x="7273635" y="5133593"/>
            <a:ext cx="4940194" cy="1724407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9" name="Graphic 17">
            <a:extLst>
              <a:ext uri="{FF2B5EF4-FFF2-40B4-BE49-F238E27FC236}">
                <a16:creationId xmlns:a16="http://schemas.microsoft.com/office/drawing/2014/main" id="{CD2A9CDA-63CC-4C6E-AC2B-013ED17914D5}"/>
              </a:ext>
            </a:extLst>
          </p:cNvPr>
          <p:cNvSpPr/>
          <p:nvPr/>
        </p:nvSpPr>
        <p:spPr>
          <a:xfrm>
            <a:off x="-1" y="0"/>
            <a:ext cx="8120861" cy="2834640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023DB0E-CB25-444B-B877-98B6EA9EB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3713" y="2"/>
            <a:ext cx="5932908" cy="6051664"/>
          </a:xfrm>
          <a:custGeom>
            <a:avLst/>
            <a:gdLst>
              <a:gd name="connsiteX0" fmla="*/ 368528 w 6271180"/>
              <a:gd name="connsiteY0" fmla="*/ 0 h 6396707"/>
              <a:gd name="connsiteX1" fmla="*/ 6271180 w 6271180"/>
              <a:gd name="connsiteY1" fmla="*/ 0 h 6396707"/>
              <a:gd name="connsiteX2" fmla="*/ 6271180 w 6271180"/>
              <a:gd name="connsiteY2" fmla="*/ 5358289 h 6396707"/>
              <a:gd name="connsiteX3" fmla="*/ 3600895 w 6271180"/>
              <a:gd name="connsiteY3" fmla="*/ 6297236 h 6396707"/>
              <a:gd name="connsiteX4" fmla="*/ 1347740 w 6271180"/>
              <a:gd name="connsiteY4" fmla="*/ 5216561 h 6396707"/>
              <a:gd name="connsiteX5" fmla="*/ 99566 w 6271180"/>
              <a:gd name="connsiteY5" fmla="*/ 1663695 h 6396707"/>
              <a:gd name="connsiteX6" fmla="*/ 368528 w 6271180"/>
              <a:gd name="connsiteY6" fmla="*/ 0 h 639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1180" h="6396707">
                <a:moveTo>
                  <a:pt x="368528" y="0"/>
                </a:moveTo>
                <a:lnTo>
                  <a:pt x="6271180" y="0"/>
                </a:lnTo>
                <a:lnTo>
                  <a:pt x="6271180" y="5358289"/>
                </a:lnTo>
                <a:lnTo>
                  <a:pt x="3600895" y="6297236"/>
                </a:lnTo>
                <a:cubicBezTo>
                  <a:pt x="2684493" y="6619346"/>
                  <a:pt x="1669849" y="6132961"/>
                  <a:pt x="1347740" y="5216561"/>
                </a:cubicBezTo>
                <a:lnTo>
                  <a:pt x="99566" y="1663695"/>
                </a:lnTo>
                <a:cubicBezTo>
                  <a:pt x="-104973" y="1080678"/>
                  <a:pt x="15818" y="459007"/>
                  <a:pt x="368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F2F3A-EA9D-4550-87DC-5AE3601CF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839" y="1464744"/>
            <a:ext cx="5429916" cy="222984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88420-E0B8-4A80-A986-8FC68C0BD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39" y="4100436"/>
            <a:ext cx="6268028" cy="13959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53A37-F97A-4BA2-8208-4BD4130B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81F7-5FFF-42DA-AA67-D2CE157916B8}" type="datetimeFigureOut">
              <a:rPr lang="en-ID" smtClean="0"/>
              <a:t>9/23/2020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57696-6E01-41DF-B7F6-4A8EDA5B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85519-BC1A-4665-8BA9-1B19B6B6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D07D9-34B9-4508-8E97-A94ADA9523F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F30715-AE16-4075-80F2-41B8B4A46B18}"/>
              </a:ext>
            </a:extLst>
          </p:cNvPr>
          <p:cNvCxnSpPr>
            <a:cxnSpLocks/>
          </p:cNvCxnSpPr>
          <p:nvPr userDrawn="1"/>
        </p:nvCxnSpPr>
        <p:spPr>
          <a:xfrm>
            <a:off x="667901" y="3969800"/>
            <a:ext cx="3638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22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tch Deck">
    <p:bg>
      <p:bgPr>
        <a:gradFill>
          <a:gsLst>
            <a:gs pos="0">
              <a:schemeClr val="accent1"/>
            </a:gs>
            <a:gs pos="72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17">
            <a:extLst>
              <a:ext uri="{FF2B5EF4-FFF2-40B4-BE49-F238E27FC236}">
                <a16:creationId xmlns:a16="http://schemas.microsoft.com/office/drawing/2014/main" id="{906BF88A-C42F-4FA3-9A52-60F28AA9F3A3}"/>
              </a:ext>
            </a:extLst>
          </p:cNvPr>
          <p:cNvSpPr/>
          <p:nvPr userDrawn="1"/>
        </p:nvSpPr>
        <p:spPr>
          <a:xfrm>
            <a:off x="0" y="-4548"/>
            <a:ext cx="10221463" cy="3567868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1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Graphic 17">
            <a:extLst>
              <a:ext uri="{FF2B5EF4-FFF2-40B4-BE49-F238E27FC236}">
                <a16:creationId xmlns:a16="http://schemas.microsoft.com/office/drawing/2014/main" id="{2E7A3485-30DE-44D8-9CD5-7DE8DC2B4BA6}"/>
              </a:ext>
            </a:extLst>
          </p:cNvPr>
          <p:cNvSpPr/>
          <p:nvPr userDrawn="1"/>
        </p:nvSpPr>
        <p:spPr>
          <a:xfrm rot="10800000">
            <a:off x="873460" y="2907189"/>
            <a:ext cx="11318540" cy="3950811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1E8A4-C7DD-41E7-8DEF-32B83BB7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53B0-1B10-446E-B58F-FDEB1B0CF52F}" type="datetimeFigureOut">
              <a:rPr lang="en-ID" smtClean="0"/>
              <a:t>9/23/2020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16A48-75F9-4C0A-A53E-F2C535B3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84D8-91CF-4008-BCA8-4F660DE6EB5B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7406E93-16F2-4B59-86D2-244C42384AF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199" y="3900196"/>
            <a:ext cx="10227907" cy="1097543"/>
          </a:xfrm>
          <a:prstGeom prst="rect">
            <a:avLst/>
          </a:prstGeom>
        </p:spPr>
        <p:txBody>
          <a:bodyPr numCol="1" spcCol="36000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100" baseline="0">
                <a:solidFill>
                  <a:schemeClr val="bg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915279F-85A8-47D3-BC5F-63D4C9E28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10918"/>
            <a:ext cx="10227906" cy="2689278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</a:t>
            </a:r>
            <a:br>
              <a:rPr lang="en-US" dirty="0"/>
            </a:br>
            <a:r>
              <a:rPr lang="en-US" dirty="0"/>
              <a:t>IS YOUR SPACE</a:t>
            </a:r>
            <a:endParaRPr lang="en-ID" dirty="0"/>
          </a:p>
        </p:txBody>
      </p:sp>
      <p:sp>
        <p:nvSpPr>
          <p:cNvPr id="7" name="Graphic 17">
            <a:extLst>
              <a:ext uri="{FF2B5EF4-FFF2-40B4-BE49-F238E27FC236}">
                <a16:creationId xmlns:a16="http://schemas.microsoft.com/office/drawing/2014/main" id="{A86DAC1C-90B0-4416-9A5D-C913832C0889}"/>
              </a:ext>
            </a:extLst>
          </p:cNvPr>
          <p:cNvSpPr/>
          <p:nvPr userDrawn="1"/>
        </p:nvSpPr>
        <p:spPr>
          <a:xfrm rot="10800000">
            <a:off x="7251806" y="5133593"/>
            <a:ext cx="4940194" cy="1724407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id="{463126F2-761B-4E13-9972-CF305A17CA0E}"/>
              </a:ext>
            </a:extLst>
          </p:cNvPr>
          <p:cNvSpPr/>
          <p:nvPr userDrawn="1"/>
        </p:nvSpPr>
        <p:spPr>
          <a:xfrm>
            <a:off x="-1" y="1"/>
            <a:ext cx="3035301" cy="1059492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695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D647EE-CAB5-472B-8645-8A497575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49F9E-13C3-40E6-9252-4A12B380495D}" type="datetimeFigureOut">
              <a:rPr lang="en-ID" smtClean="0"/>
              <a:t>9/23/2020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7B122-5625-4C99-8BAE-3A0FD369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8BAD9A-D057-4313-A6FB-71B0F2BD2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539" y="1378183"/>
            <a:ext cx="9790922" cy="3867816"/>
          </a:xfrm>
        </p:spPr>
        <p:txBody>
          <a:bodyPr/>
          <a:lstStyle>
            <a:lvl1pPr algn="ctr">
              <a:lnSpc>
                <a:spcPct val="100000"/>
              </a:lnSpc>
              <a:defRPr b="1" spc="3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THIS IS YOUR</a:t>
            </a:r>
            <a:br>
              <a:rPr lang="en-US" dirty="0"/>
            </a:br>
            <a:r>
              <a:rPr lang="en-US" dirty="0"/>
              <a:t>TEXT ONLY SECTION</a:t>
            </a:r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A6ACF5-C3B9-4FA4-9C5E-91712A67BC15}"/>
              </a:ext>
            </a:extLst>
          </p:cNvPr>
          <p:cNvCxnSpPr/>
          <p:nvPr userDrawn="1"/>
        </p:nvCxnSpPr>
        <p:spPr>
          <a:xfrm>
            <a:off x="5036128" y="5820945"/>
            <a:ext cx="211974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91CBE4-607A-4EA3-B4AE-C2784100F426}"/>
              </a:ext>
            </a:extLst>
          </p:cNvPr>
          <p:cNvSpPr/>
          <p:nvPr userDrawn="1"/>
        </p:nvSpPr>
        <p:spPr>
          <a:xfrm>
            <a:off x="470931" y="827908"/>
            <a:ext cx="1323022" cy="908685"/>
          </a:xfrm>
          <a:custGeom>
            <a:avLst/>
            <a:gdLst>
              <a:gd name="connsiteX0" fmla="*/ 1045845 w 1323022"/>
              <a:gd name="connsiteY0" fmla="*/ 0 h 908685"/>
              <a:gd name="connsiteX1" fmla="*/ 1323022 w 1323022"/>
              <a:gd name="connsiteY1" fmla="*/ 0 h 908685"/>
              <a:gd name="connsiteX2" fmla="*/ 1145858 w 1323022"/>
              <a:gd name="connsiteY2" fmla="*/ 390525 h 908685"/>
              <a:gd name="connsiteX3" fmla="*/ 1272540 w 1323022"/>
              <a:gd name="connsiteY3" fmla="*/ 610553 h 908685"/>
              <a:gd name="connsiteX4" fmla="*/ 1190625 w 1323022"/>
              <a:gd name="connsiteY4" fmla="*/ 828675 h 908685"/>
              <a:gd name="connsiteX5" fmla="*/ 985838 w 1323022"/>
              <a:gd name="connsiteY5" fmla="*/ 908685 h 908685"/>
              <a:gd name="connsiteX6" fmla="*/ 779145 w 1323022"/>
              <a:gd name="connsiteY6" fmla="*/ 831533 h 908685"/>
              <a:gd name="connsiteX7" fmla="*/ 695325 w 1323022"/>
              <a:gd name="connsiteY7" fmla="*/ 629603 h 908685"/>
              <a:gd name="connsiteX8" fmla="*/ 777240 w 1323022"/>
              <a:gd name="connsiteY8" fmla="*/ 386715 h 908685"/>
              <a:gd name="connsiteX9" fmla="*/ 350520 w 1323022"/>
              <a:gd name="connsiteY9" fmla="*/ 0 h 908685"/>
              <a:gd name="connsiteX10" fmla="*/ 627698 w 1323022"/>
              <a:gd name="connsiteY10" fmla="*/ 0 h 908685"/>
              <a:gd name="connsiteX11" fmla="*/ 449580 w 1323022"/>
              <a:gd name="connsiteY11" fmla="*/ 389573 h 908685"/>
              <a:gd name="connsiteX12" fmla="*/ 577215 w 1323022"/>
              <a:gd name="connsiteY12" fmla="*/ 610553 h 908685"/>
              <a:gd name="connsiteX13" fmla="*/ 495300 w 1323022"/>
              <a:gd name="connsiteY13" fmla="*/ 828675 h 908685"/>
              <a:gd name="connsiteX14" fmla="*/ 290513 w 1323022"/>
              <a:gd name="connsiteY14" fmla="*/ 908685 h 908685"/>
              <a:gd name="connsiteX15" fmla="*/ 83820 w 1323022"/>
              <a:gd name="connsiteY15" fmla="*/ 831533 h 908685"/>
              <a:gd name="connsiteX16" fmla="*/ 0 w 1323022"/>
              <a:gd name="connsiteY16" fmla="*/ 629603 h 908685"/>
              <a:gd name="connsiteX17" fmla="*/ 81915 w 1323022"/>
              <a:gd name="connsiteY17" fmla="*/ 386715 h 90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3022" h="908685">
                <a:moveTo>
                  <a:pt x="1045845" y="0"/>
                </a:moveTo>
                <a:lnTo>
                  <a:pt x="1323022" y="0"/>
                </a:lnTo>
                <a:lnTo>
                  <a:pt x="1145858" y="390525"/>
                </a:lnTo>
                <a:cubicBezTo>
                  <a:pt x="1230630" y="445770"/>
                  <a:pt x="1272540" y="519113"/>
                  <a:pt x="1272540" y="610553"/>
                </a:cubicBezTo>
                <a:cubicBezTo>
                  <a:pt x="1272540" y="702945"/>
                  <a:pt x="1244918" y="775335"/>
                  <a:pt x="1190625" y="828675"/>
                </a:cubicBezTo>
                <a:cubicBezTo>
                  <a:pt x="1136333" y="882015"/>
                  <a:pt x="1067753" y="908685"/>
                  <a:pt x="985838" y="908685"/>
                </a:cubicBezTo>
                <a:cubicBezTo>
                  <a:pt x="903923" y="908685"/>
                  <a:pt x="835342" y="882968"/>
                  <a:pt x="779145" y="831533"/>
                </a:cubicBezTo>
                <a:cubicBezTo>
                  <a:pt x="722948" y="780098"/>
                  <a:pt x="695325" y="713423"/>
                  <a:pt x="695325" y="629603"/>
                </a:cubicBezTo>
                <a:cubicBezTo>
                  <a:pt x="695325" y="546735"/>
                  <a:pt x="722948" y="465773"/>
                  <a:pt x="777240" y="386715"/>
                </a:cubicBezTo>
                <a:close/>
                <a:moveTo>
                  <a:pt x="350520" y="0"/>
                </a:moveTo>
                <a:lnTo>
                  <a:pt x="627698" y="0"/>
                </a:lnTo>
                <a:lnTo>
                  <a:pt x="449580" y="389573"/>
                </a:lnTo>
                <a:cubicBezTo>
                  <a:pt x="534353" y="444818"/>
                  <a:pt x="577215" y="518160"/>
                  <a:pt x="577215" y="610553"/>
                </a:cubicBezTo>
                <a:cubicBezTo>
                  <a:pt x="577215" y="702945"/>
                  <a:pt x="549593" y="775335"/>
                  <a:pt x="495300" y="828675"/>
                </a:cubicBezTo>
                <a:cubicBezTo>
                  <a:pt x="441008" y="882015"/>
                  <a:pt x="372428" y="908685"/>
                  <a:pt x="290513" y="908685"/>
                </a:cubicBezTo>
                <a:cubicBezTo>
                  <a:pt x="208598" y="908685"/>
                  <a:pt x="140018" y="882968"/>
                  <a:pt x="83820" y="831533"/>
                </a:cubicBezTo>
                <a:cubicBezTo>
                  <a:pt x="27623" y="780098"/>
                  <a:pt x="0" y="713423"/>
                  <a:pt x="0" y="629603"/>
                </a:cubicBezTo>
                <a:cubicBezTo>
                  <a:pt x="0" y="546735"/>
                  <a:pt x="27623" y="465773"/>
                  <a:pt x="81915" y="38671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D0EB186-7939-4D47-AAB4-504D356F99EA}"/>
              </a:ext>
            </a:extLst>
          </p:cNvPr>
          <p:cNvSpPr/>
          <p:nvPr userDrawn="1"/>
        </p:nvSpPr>
        <p:spPr>
          <a:xfrm>
            <a:off x="10236604" y="5024998"/>
            <a:ext cx="1319213" cy="909638"/>
          </a:xfrm>
          <a:custGeom>
            <a:avLst/>
            <a:gdLst>
              <a:gd name="connsiteX0" fmla="*/ 1027748 w 1319213"/>
              <a:gd name="connsiteY0" fmla="*/ 0 h 909638"/>
              <a:gd name="connsiteX1" fmla="*/ 1234440 w 1319213"/>
              <a:gd name="connsiteY1" fmla="*/ 77153 h 909638"/>
              <a:gd name="connsiteX2" fmla="*/ 1319213 w 1319213"/>
              <a:gd name="connsiteY2" fmla="*/ 280035 h 909638"/>
              <a:gd name="connsiteX3" fmla="*/ 1237298 w 1319213"/>
              <a:gd name="connsiteY3" fmla="*/ 522923 h 909638"/>
              <a:gd name="connsiteX4" fmla="*/ 968692 w 1319213"/>
              <a:gd name="connsiteY4" fmla="*/ 909638 h 909638"/>
              <a:gd name="connsiteX5" fmla="*/ 691515 w 1319213"/>
              <a:gd name="connsiteY5" fmla="*/ 909638 h 909638"/>
              <a:gd name="connsiteX6" fmla="*/ 863917 w 1319213"/>
              <a:gd name="connsiteY6" fmla="*/ 519113 h 909638"/>
              <a:gd name="connsiteX7" fmla="*/ 741045 w 1319213"/>
              <a:gd name="connsiteY7" fmla="*/ 302895 h 909638"/>
              <a:gd name="connsiteX8" fmla="*/ 822960 w 1319213"/>
              <a:gd name="connsiteY8" fmla="*/ 80010 h 909638"/>
              <a:gd name="connsiteX9" fmla="*/ 1027748 w 1319213"/>
              <a:gd name="connsiteY9" fmla="*/ 0 h 909638"/>
              <a:gd name="connsiteX10" fmla="*/ 336232 w 1319213"/>
              <a:gd name="connsiteY10" fmla="*/ 0 h 909638"/>
              <a:gd name="connsiteX11" fmla="*/ 542925 w 1319213"/>
              <a:gd name="connsiteY11" fmla="*/ 77153 h 909638"/>
              <a:gd name="connsiteX12" fmla="*/ 627697 w 1319213"/>
              <a:gd name="connsiteY12" fmla="*/ 280035 h 909638"/>
              <a:gd name="connsiteX13" fmla="*/ 545782 w 1319213"/>
              <a:gd name="connsiteY13" fmla="*/ 522923 h 909638"/>
              <a:gd name="connsiteX14" fmla="*/ 277177 w 1319213"/>
              <a:gd name="connsiteY14" fmla="*/ 909638 h 909638"/>
              <a:gd name="connsiteX15" fmla="*/ 0 w 1319213"/>
              <a:gd name="connsiteY15" fmla="*/ 909638 h 909638"/>
              <a:gd name="connsiteX16" fmla="*/ 172402 w 1319213"/>
              <a:gd name="connsiteY16" fmla="*/ 519113 h 909638"/>
              <a:gd name="connsiteX17" fmla="*/ 49530 w 1319213"/>
              <a:gd name="connsiteY17" fmla="*/ 302895 h 909638"/>
              <a:gd name="connsiteX18" fmla="*/ 131445 w 1319213"/>
              <a:gd name="connsiteY18" fmla="*/ 80010 h 909638"/>
              <a:gd name="connsiteX19" fmla="*/ 336232 w 1319213"/>
              <a:gd name="connsiteY19" fmla="*/ 0 h 90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19213" h="909638">
                <a:moveTo>
                  <a:pt x="1027748" y="0"/>
                </a:moveTo>
                <a:cubicBezTo>
                  <a:pt x="1109663" y="0"/>
                  <a:pt x="1178242" y="25717"/>
                  <a:pt x="1234440" y="77153"/>
                </a:cubicBezTo>
                <a:cubicBezTo>
                  <a:pt x="1290638" y="128587"/>
                  <a:pt x="1318260" y="196215"/>
                  <a:pt x="1319213" y="280035"/>
                </a:cubicBezTo>
                <a:cubicBezTo>
                  <a:pt x="1319213" y="362903"/>
                  <a:pt x="1291590" y="443865"/>
                  <a:pt x="1237298" y="522923"/>
                </a:cubicBezTo>
                <a:lnTo>
                  <a:pt x="968692" y="909638"/>
                </a:lnTo>
                <a:lnTo>
                  <a:pt x="691515" y="909638"/>
                </a:lnTo>
                <a:lnTo>
                  <a:pt x="863917" y="519113"/>
                </a:lnTo>
                <a:cubicBezTo>
                  <a:pt x="782003" y="470535"/>
                  <a:pt x="741045" y="398145"/>
                  <a:pt x="741045" y="302895"/>
                </a:cubicBezTo>
                <a:cubicBezTo>
                  <a:pt x="741045" y="207645"/>
                  <a:pt x="768667" y="133350"/>
                  <a:pt x="822960" y="80010"/>
                </a:cubicBezTo>
                <a:cubicBezTo>
                  <a:pt x="877253" y="26670"/>
                  <a:pt x="945832" y="0"/>
                  <a:pt x="1027748" y="0"/>
                </a:cubicBezTo>
                <a:close/>
                <a:moveTo>
                  <a:pt x="336232" y="0"/>
                </a:moveTo>
                <a:cubicBezTo>
                  <a:pt x="418147" y="0"/>
                  <a:pt x="486727" y="25717"/>
                  <a:pt x="542925" y="77153"/>
                </a:cubicBezTo>
                <a:cubicBezTo>
                  <a:pt x="599122" y="128587"/>
                  <a:pt x="627697" y="196215"/>
                  <a:pt x="627697" y="280035"/>
                </a:cubicBezTo>
                <a:cubicBezTo>
                  <a:pt x="627697" y="362903"/>
                  <a:pt x="600075" y="443865"/>
                  <a:pt x="545782" y="522923"/>
                </a:cubicBezTo>
                <a:lnTo>
                  <a:pt x="277177" y="909638"/>
                </a:lnTo>
                <a:lnTo>
                  <a:pt x="0" y="909638"/>
                </a:lnTo>
                <a:lnTo>
                  <a:pt x="172402" y="519113"/>
                </a:lnTo>
                <a:cubicBezTo>
                  <a:pt x="90488" y="470535"/>
                  <a:pt x="49530" y="398145"/>
                  <a:pt x="49530" y="302895"/>
                </a:cubicBezTo>
                <a:cubicBezTo>
                  <a:pt x="49530" y="207645"/>
                  <a:pt x="77152" y="133350"/>
                  <a:pt x="131445" y="80010"/>
                </a:cubicBezTo>
                <a:cubicBezTo>
                  <a:pt x="185738" y="26670"/>
                  <a:pt x="254317" y="0"/>
                  <a:pt x="336232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649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FC613B-EE1F-497F-A81B-F67B28E348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2"/>
            <a:ext cx="6110621" cy="5718628"/>
          </a:xfrm>
          <a:custGeom>
            <a:avLst/>
            <a:gdLst>
              <a:gd name="connsiteX0" fmla="*/ 368528 w 6271180"/>
              <a:gd name="connsiteY0" fmla="*/ 0 h 6396707"/>
              <a:gd name="connsiteX1" fmla="*/ 6271180 w 6271180"/>
              <a:gd name="connsiteY1" fmla="*/ 0 h 6396707"/>
              <a:gd name="connsiteX2" fmla="*/ 6271180 w 6271180"/>
              <a:gd name="connsiteY2" fmla="*/ 5358289 h 6396707"/>
              <a:gd name="connsiteX3" fmla="*/ 3600895 w 6271180"/>
              <a:gd name="connsiteY3" fmla="*/ 6297236 h 6396707"/>
              <a:gd name="connsiteX4" fmla="*/ 1347740 w 6271180"/>
              <a:gd name="connsiteY4" fmla="*/ 5216561 h 6396707"/>
              <a:gd name="connsiteX5" fmla="*/ 99566 w 6271180"/>
              <a:gd name="connsiteY5" fmla="*/ 1663695 h 6396707"/>
              <a:gd name="connsiteX6" fmla="*/ 368528 w 6271180"/>
              <a:gd name="connsiteY6" fmla="*/ 0 h 639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1180" h="6396707">
                <a:moveTo>
                  <a:pt x="368528" y="0"/>
                </a:moveTo>
                <a:lnTo>
                  <a:pt x="6271180" y="0"/>
                </a:lnTo>
                <a:lnTo>
                  <a:pt x="6271180" y="5358289"/>
                </a:lnTo>
                <a:lnTo>
                  <a:pt x="3600895" y="6297236"/>
                </a:lnTo>
                <a:cubicBezTo>
                  <a:pt x="2684493" y="6619346"/>
                  <a:pt x="1669849" y="6132961"/>
                  <a:pt x="1347740" y="5216561"/>
                </a:cubicBezTo>
                <a:lnTo>
                  <a:pt x="99566" y="1663695"/>
                </a:lnTo>
                <a:cubicBezTo>
                  <a:pt x="-104973" y="1080678"/>
                  <a:pt x="15818" y="459007"/>
                  <a:pt x="36852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142813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Only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5A4B5BE-42C6-4FD0-A33A-D014C2F710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9700" y="1"/>
            <a:ext cx="5703471" cy="6198791"/>
          </a:xfrm>
          <a:custGeom>
            <a:avLst/>
            <a:gdLst>
              <a:gd name="connsiteX0" fmla="*/ 1012887 w 5703471"/>
              <a:gd name="connsiteY0" fmla="*/ 3254135 h 6198791"/>
              <a:gd name="connsiteX1" fmla="*/ 1507923 w 5703471"/>
              <a:gd name="connsiteY1" fmla="*/ 3711715 h 6198791"/>
              <a:gd name="connsiteX2" fmla="*/ 1012887 w 5703471"/>
              <a:gd name="connsiteY2" fmla="*/ 4169295 h 6198791"/>
              <a:gd name="connsiteX3" fmla="*/ 517853 w 5703471"/>
              <a:gd name="connsiteY3" fmla="*/ 3711715 h 6198791"/>
              <a:gd name="connsiteX4" fmla="*/ 1012887 w 5703471"/>
              <a:gd name="connsiteY4" fmla="*/ 3254135 h 6198791"/>
              <a:gd name="connsiteX5" fmla="*/ 639190 w 5703471"/>
              <a:gd name="connsiteY5" fmla="*/ 0 h 6198791"/>
              <a:gd name="connsiteX6" fmla="*/ 2158474 w 5703471"/>
              <a:gd name="connsiteY6" fmla="*/ 0 h 6198791"/>
              <a:gd name="connsiteX7" fmla="*/ 3388941 w 5703471"/>
              <a:gd name="connsiteY7" fmla="*/ 0 h 6198791"/>
              <a:gd name="connsiteX8" fmla="*/ 3592879 w 5703471"/>
              <a:gd name="connsiteY8" fmla="*/ 0 h 6198791"/>
              <a:gd name="connsiteX9" fmla="*/ 4665550 w 5703471"/>
              <a:gd name="connsiteY9" fmla="*/ 0 h 6198791"/>
              <a:gd name="connsiteX10" fmla="*/ 5703471 w 5703471"/>
              <a:gd name="connsiteY10" fmla="*/ 0 h 6198791"/>
              <a:gd name="connsiteX11" fmla="*/ 5703471 w 5703471"/>
              <a:gd name="connsiteY11" fmla="*/ 959917 h 6198791"/>
              <a:gd name="connsiteX12" fmla="*/ 5703471 w 5703471"/>
              <a:gd name="connsiteY12" fmla="*/ 1652343 h 6198791"/>
              <a:gd name="connsiteX13" fmla="*/ 5703471 w 5703471"/>
              <a:gd name="connsiteY13" fmla="*/ 4604233 h 6198791"/>
              <a:gd name="connsiteX14" fmla="*/ 5419780 w 5703471"/>
              <a:gd name="connsiteY14" fmla="*/ 4958607 h 6198791"/>
              <a:gd name="connsiteX15" fmla="*/ 1073271 w 5703471"/>
              <a:gd name="connsiteY15" fmla="*/ 6181804 h 6198791"/>
              <a:gd name="connsiteX16" fmla="*/ 618113 w 5703471"/>
              <a:gd name="connsiteY16" fmla="*/ 5629444 h 6198791"/>
              <a:gd name="connsiteX17" fmla="*/ 2067329 w 5703471"/>
              <a:gd name="connsiteY17" fmla="*/ 3515308 h 6198791"/>
              <a:gd name="connsiteX18" fmla="*/ 1682808 w 5703471"/>
              <a:gd name="connsiteY18" fmla="*/ 2949257 h 6198791"/>
              <a:gd name="connsiteX19" fmla="*/ 1204294 w 5703471"/>
              <a:gd name="connsiteY19" fmla="*/ 3000334 h 6198791"/>
              <a:gd name="connsiteX20" fmla="*/ 787302 w 5703471"/>
              <a:gd name="connsiteY20" fmla="*/ 2492205 h 6198791"/>
              <a:gd name="connsiteX21" fmla="*/ 904083 w 5703471"/>
              <a:gd name="connsiteY21" fmla="*/ 2228398 h 6198791"/>
              <a:gd name="connsiteX22" fmla="*/ 783314 w 5703471"/>
              <a:gd name="connsiteY22" fmla="*/ 1606532 h 6198791"/>
              <a:gd name="connsiteX23" fmla="*/ 169220 w 5703471"/>
              <a:gd name="connsiteY23" fmla="*/ 987825 h 6198791"/>
              <a:gd name="connsiteX24" fmla="*/ 639190 w 5703471"/>
              <a:gd name="connsiteY24" fmla="*/ 0 h 61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3471" h="6198791">
                <a:moveTo>
                  <a:pt x="1012887" y="3254135"/>
                </a:moveTo>
                <a:cubicBezTo>
                  <a:pt x="1286325" y="3254135"/>
                  <a:pt x="1507923" y="3458967"/>
                  <a:pt x="1507923" y="3711715"/>
                </a:cubicBezTo>
                <a:cubicBezTo>
                  <a:pt x="1507923" y="3964463"/>
                  <a:pt x="1286325" y="4169295"/>
                  <a:pt x="1012887" y="4169295"/>
                </a:cubicBezTo>
                <a:cubicBezTo>
                  <a:pt x="740020" y="4169295"/>
                  <a:pt x="518423" y="3964463"/>
                  <a:pt x="517853" y="3711715"/>
                </a:cubicBezTo>
                <a:cubicBezTo>
                  <a:pt x="517853" y="3458967"/>
                  <a:pt x="739451" y="3254135"/>
                  <a:pt x="1012887" y="3254135"/>
                </a:cubicBezTo>
                <a:close/>
                <a:moveTo>
                  <a:pt x="639190" y="0"/>
                </a:moveTo>
                <a:lnTo>
                  <a:pt x="2158474" y="0"/>
                </a:lnTo>
                <a:lnTo>
                  <a:pt x="3388941" y="0"/>
                </a:lnTo>
                <a:lnTo>
                  <a:pt x="3592879" y="0"/>
                </a:lnTo>
                <a:lnTo>
                  <a:pt x="4665550" y="0"/>
                </a:lnTo>
                <a:lnTo>
                  <a:pt x="5703471" y="0"/>
                </a:lnTo>
                <a:lnTo>
                  <a:pt x="5703471" y="959917"/>
                </a:lnTo>
                <a:lnTo>
                  <a:pt x="5703471" y="1652343"/>
                </a:lnTo>
                <a:lnTo>
                  <a:pt x="5703471" y="4604233"/>
                </a:lnTo>
                <a:cubicBezTo>
                  <a:pt x="5703471" y="4767467"/>
                  <a:pt x="5588400" y="4911217"/>
                  <a:pt x="5419780" y="4958607"/>
                </a:cubicBezTo>
                <a:lnTo>
                  <a:pt x="1073271" y="6181804"/>
                </a:lnTo>
                <a:cubicBezTo>
                  <a:pt x="717803" y="6281850"/>
                  <a:pt x="419301" y="5919577"/>
                  <a:pt x="618113" y="5629444"/>
                </a:cubicBezTo>
                <a:lnTo>
                  <a:pt x="2067329" y="3515308"/>
                </a:lnTo>
                <a:cubicBezTo>
                  <a:pt x="2247911" y="3252029"/>
                  <a:pt x="2017769" y="2913451"/>
                  <a:pt x="1682808" y="2949257"/>
                </a:cubicBezTo>
                <a:lnTo>
                  <a:pt x="1204294" y="3000334"/>
                </a:lnTo>
                <a:cubicBezTo>
                  <a:pt x="901234" y="3032981"/>
                  <a:pt x="672231" y="2753377"/>
                  <a:pt x="787302" y="2492205"/>
                </a:cubicBezTo>
                <a:lnTo>
                  <a:pt x="904083" y="2228398"/>
                </a:lnTo>
                <a:cubicBezTo>
                  <a:pt x="997506" y="2017248"/>
                  <a:pt x="950795" y="1775031"/>
                  <a:pt x="783314" y="1606532"/>
                </a:cubicBezTo>
                <a:lnTo>
                  <a:pt x="169220" y="987825"/>
                </a:lnTo>
                <a:cubicBezTo>
                  <a:pt x="-206186" y="610282"/>
                  <a:pt x="83771" y="0"/>
                  <a:pt x="63919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633022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867E3D-6372-4A43-BA35-EF0D78B19F24}"/>
              </a:ext>
            </a:extLst>
          </p:cNvPr>
          <p:cNvSpPr/>
          <p:nvPr userDrawn="1"/>
        </p:nvSpPr>
        <p:spPr>
          <a:xfrm rot="2201614">
            <a:off x="965071" y="1899848"/>
            <a:ext cx="2070458" cy="1981302"/>
          </a:xfrm>
          <a:custGeom>
            <a:avLst/>
            <a:gdLst>
              <a:gd name="connsiteX0" fmla="*/ 3157889 w 3674301"/>
              <a:gd name="connsiteY0" fmla="*/ 347831 h 3516078"/>
              <a:gd name="connsiteX1" fmla="*/ 3551690 w 3674301"/>
              <a:gd name="connsiteY1" fmla="*/ 1316510 h 3516078"/>
              <a:gd name="connsiteX2" fmla="*/ 2786064 w 3674301"/>
              <a:gd name="connsiteY2" fmla="*/ 2301013 h 3516078"/>
              <a:gd name="connsiteX3" fmla="*/ 2020438 w 3674301"/>
              <a:gd name="connsiteY3" fmla="*/ 3285514 h 3516078"/>
              <a:gd name="connsiteX4" fmla="*/ 984953 w 3674301"/>
              <a:gd name="connsiteY4" fmla="*/ 3142234 h 3516078"/>
              <a:gd name="connsiteX5" fmla="*/ 514677 w 3674301"/>
              <a:gd name="connsiteY5" fmla="*/ 1987202 h 3516078"/>
              <a:gd name="connsiteX6" fmla="*/ 45281 w 3674301"/>
              <a:gd name="connsiteY6" fmla="*/ 831292 h 3516078"/>
              <a:gd name="connsiteX7" fmla="*/ 686965 w 3674301"/>
              <a:gd name="connsiteY7" fmla="*/ 5892 h 3516078"/>
              <a:gd name="connsiteX8" fmla="*/ 1922867 w 3674301"/>
              <a:gd name="connsiteY8" fmla="*/ 176422 h 3516078"/>
              <a:gd name="connsiteX9" fmla="*/ 3157889 w 3674301"/>
              <a:gd name="connsiteY9" fmla="*/ 347831 h 351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16078">
                <a:moveTo>
                  <a:pt x="3157889" y="347831"/>
                </a:moveTo>
                <a:cubicBezTo>
                  <a:pt x="3618495" y="411120"/>
                  <a:pt x="3836492" y="949080"/>
                  <a:pt x="3551690" y="1316510"/>
                </a:cubicBezTo>
                <a:lnTo>
                  <a:pt x="2786064" y="2301013"/>
                </a:lnTo>
                <a:lnTo>
                  <a:pt x="2020438" y="3285514"/>
                </a:lnTo>
                <a:cubicBezTo>
                  <a:pt x="1735635" y="3652065"/>
                  <a:pt x="1159878" y="3572954"/>
                  <a:pt x="984953" y="3142234"/>
                </a:cubicBezTo>
                <a:lnTo>
                  <a:pt x="514677" y="1987202"/>
                </a:lnTo>
                <a:lnTo>
                  <a:pt x="45281" y="831292"/>
                </a:lnTo>
                <a:cubicBezTo>
                  <a:pt x="-129644" y="400572"/>
                  <a:pt x="227238" y="-57397"/>
                  <a:pt x="686965" y="5892"/>
                </a:cubicBezTo>
                <a:lnTo>
                  <a:pt x="1922867" y="176422"/>
                </a:lnTo>
                <a:lnTo>
                  <a:pt x="3157889" y="347831"/>
                </a:ln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F74AC6D-4374-48B2-AEB2-3A6978FC9AE7}"/>
              </a:ext>
            </a:extLst>
          </p:cNvPr>
          <p:cNvSpPr/>
          <p:nvPr userDrawn="1"/>
        </p:nvSpPr>
        <p:spPr>
          <a:xfrm rot="2201614">
            <a:off x="5134667" y="1910369"/>
            <a:ext cx="1961488" cy="2075412"/>
          </a:xfrm>
          <a:custGeom>
            <a:avLst/>
            <a:gdLst>
              <a:gd name="connsiteX0" fmla="*/ 3239238 w 3480917"/>
              <a:gd name="connsiteY0" fmla="*/ 1585158 h 3683091"/>
              <a:gd name="connsiteX1" fmla="*/ 2231002 w 3480917"/>
              <a:gd name="connsiteY1" fmla="*/ 850297 h 3683091"/>
              <a:gd name="connsiteX2" fmla="*/ 1222767 w 3480917"/>
              <a:gd name="connsiteY2" fmla="*/ 116316 h 3683091"/>
              <a:gd name="connsiteX3" fmla="*/ 267273 w 3480917"/>
              <a:gd name="connsiteY3" fmla="*/ 540882 h 3683091"/>
              <a:gd name="connsiteX4" fmla="*/ 135420 w 3480917"/>
              <a:gd name="connsiteY4" fmla="*/ 1781179 h 3683091"/>
              <a:gd name="connsiteX5" fmla="*/ 3567 w 3480917"/>
              <a:gd name="connsiteY5" fmla="*/ 3021476 h 3683091"/>
              <a:gd name="connsiteX6" fmla="*/ 848305 w 3480917"/>
              <a:gd name="connsiteY6" fmla="*/ 3636789 h 3683091"/>
              <a:gd name="connsiteX7" fmla="*/ 1988393 w 3480917"/>
              <a:gd name="connsiteY7" fmla="*/ 3130474 h 3683091"/>
              <a:gd name="connsiteX8" fmla="*/ 3128481 w 3480917"/>
              <a:gd name="connsiteY8" fmla="*/ 2624159 h 3683091"/>
              <a:gd name="connsiteX9" fmla="*/ 3239238 w 3480917"/>
              <a:gd name="connsiteY9" fmla="*/ 1585158 h 368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0917" h="3683091">
                <a:moveTo>
                  <a:pt x="3239238" y="1585158"/>
                </a:moveTo>
                <a:lnTo>
                  <a:pt x="2231002" y="850297"/>
                </a:lnTo>
                <a:lnTo>
                  <a:pt x="1222767" y="116316"/>
                </a:lnTo>
                <a:cubicBezTo>
                  <a:pt x="847426" y="-157059"/>
                  <a:pt x="316498" y="78518"/>
                  <a:pt x="267273" y="540882"/>
                </a:cubicBezTo>
                <a:lnTo>
                  <a:pt x="135420" y="1781179"/>
                </a:lnTo>
                <a:lnTo>
                  <a:pt x="3567" y="3021476"/>
                </a:lnTo>
                <a:cubicBezTo>
                  <a:pt x="-45658" y="3483840"/>
                  <a:pt x="423738" y="3824899"/>
                  <a:pt x="848305" y="3636789"/>
                </a:cubicBezTo>
                <a:lnTo>
                  <a:pt x="1988393" y="3130474"/>
                </a:lnTo>
                <a:lnTo>
                  <a:pt x="3128481" y="2624159"/>
                </a:lnTo>
                <a:cubicBezTo>
                  <a:pt x="3553927" y="2436049"/>
                  <a:pt x="3615458" y="1858533"/>
                  <a:pt x="3239238" y="1585158"/>
                </a:cubicBez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1CD4CE5-6885-4428-BC4F-011ED286E4BC}"/>
              </a:ext>
            </a:extLst>
          </p:cNvPr>
          <p:cNvSpPr/>
          <p:nvPr userDrawn="1"/>
        </p:nvSpPr>
        <p:spPr>
          <a:xfrm rot="2201614">
            <a:off x="8788723" y="1364251"/>
            <a:ext cx="2070458" cy="1976348"/>
          </a:xfrm>
          <a:custGeom>
            <a:avLst/>
            <a:gdLst>
              <a:gd name="connsiteX0" fmla="*/ 3634656 w 3674301"/>
              <a:gd name="connsiteY0" fmla="*/ 2682678 h 3507287"/>
              <a:gd name="connsiteX1" fmla="*/ 3160864 w 3674301"/>
              <a:gd name="connsiteY1" fmla="*/ 1528526 h 3507287"/>
              <a:gd name="connsiteX2" fmla="*/ 2687072 w 3674301"/>
              <a:gd name="connsiteY2" fmla="*/ 374373 h 3507287"/>
              <a:gd name="connsiteX3" fmla="*/ 1650708 w 3674301"/>
              <a:gd name="connsiteY3" fmla="*/ 234609 h 3507287"/>
              <a:gd name="connsiteX4" fmla="*/ 889477 w 3674301"/>
              <a:gd name="connsiteY4" fmla="*/ 1221748 h 3507287"/>
              <a:gd name="connsiteX5" fmla="*/ 126488 w 3674301"/>
              <a:gd name="connsiteY5" fmla="*/ 2208887 h 3507287"/>
              <a:gd name="connsiteX6" fmla="*/ 523805 w 3674301"/>
              <a:gd name="connsiteY6" fmla="*/ 3175808 h 3507287"/>
              <a:gd name="connsiteX7" fmla="*/ 1759707 w 3674301"/>
              <a:gd name="connsiteY7" fmla="*/ 3342822 h 3507287"/>
              <a:gd name="connsiteX8" fmla="*/ 2995608 w 3674301"/>
              <a:gd name="connsiteY8" fmla="*/ 3509836 h 3507287"/>
              <a:gd name="connsiteX9" fmla="*/ 3634656 w 3674301"/>
              <a:gd name="connsiteY9" fmla="*/ 2682678 h 350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07287">
                <a:moveTo>
                  <a:pt x="3634656" y="2682678"/>
                </a:moveTo>
                <a:lnTo>
                  <a:pt x="3160864" y="1528526"/>
                </a:lnTo>
                <a:lnTo>
                  <a:pt x="2687072" y="374373"/>
                </a:lnTo>
                <a:cubicBezTo>
                  <a:pt x="2510389" y="-55468"/>
                  <a:pt x="1935510" y="-132821"/>
                  <a:pt x="1650708" y="234609"/>
                </a:cubicBezTo>
                <a:lnTo>
                  <a:pt x="889477" y="1221748"/>
                </a:lnTo>
                <a:lnTo>
                  <a:pt x="126488" y="2208887"/>
                </a:lnTo>
                <a:cubicBezTo>
                  <a:pt x="-157435" y="2576317"/>
                  <a:pt x="63199" y="3113398"/>
                  <a:pt x="523805" y="3175808"/>
                </a:cubicBezTo>
                <a:lnTo>
                  <a:pt x="1759707" y="3342822"/>
                </a:lnTo>
                <a:lnTo>
                  <a:pt x="2995608" y="3509836"/>
                </a:lnTo>
                <a:cubicBezTo>
                  <a:pt x="3456214" y="3572246"/>
                  <a:pt x="3811338" y="3112519"/>
                  <a:pt x="3634656" y="2682678"/>
                </a:cubicBez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73E655C-37CC-428E-9CD3-5A7ED9F236CF}"/>
              </a:ext>
            </a:extLst>
          </p:cNvPr>
          <p:cNvSpPr/>
          <p:nvPr userDrawn="1"/>
        </p:nvSpPr>
        <p:spPr>
          <a:xfrm rot="940020">
            <a:off x="714543" y="1672369"/>
            <a:ext cx="2426372" cy="2321888"/>
          </a:xfrm>
          <a:custGeom>
            <a:avLst/>
            <a:gdLst>
              <a:gd name="connsiteX0" fmla="*/ 3157889 w 3674301"/>
              <a:gd name="connsiteY0" fmla="*/ 347831 h 3516078"/>
              <a:gd name="connsiteX1" fmla="*/ 3551690 w 3674301"/>
              <a:gd name="connsiteY1" fmla="*/ 1316510 h 3516078"/>
              <a:gd name="connsiteX2" fmla="*/ 2786064 w 3674301"/>
              <a:gd name="connsiteY2" fmla="*/ 2301013 h 3516078"/>
              <a:gd name="connsiteX3" fmla="*/ 2020438 w 3674301"/>
              <a:gd name="connsiteY3" fmla="*/ 3285514 h 3516078"/>
              <a:gd name="connsiteX4" fmla="*/ 984953 w 3674301"/>
              <a:gd name="connsiteY4" fmla="*/ 3142234 h 3516078"/>
              <a:gd name="connsiteX5" fmla="*/ 514677 w 3674301"/>
              <a:gd name="connsiteY5" fmla="*/ 1987202 h 3516078"/>
              <a:gd name="connsiteX6" fmla="*/ 45281 w 3674301"/>
              <a:gd name="connsiteY6" fmla="*/ 831292 h 3516078"/>
              <a:gd name="connsiteX7" fmla="*/ 686965 w 3674301"/>
              <a:gd name="connsiteY7" fmla="*/ 5892 h 3516078"/>
              <a:gd name="connsiteX8" fmla="*/ 1922867 w 3674301"/>
              <a:gd name="connsiteY8" fmla="*/ 176422 h 3516078"/>
              <a:gd name="connsiteX9" fmla="*/ 3157889 w 3674301"/>
              <a:gd name="connsiteY9" fmla="*/ 347831 h 351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16078">
                <a:moveTo>
                  <a:pt x="3157889" y="347831"/>
                </a:moveTo>
                <a:cubicBezTo>
                  <a:pt x="3618495" y="411120"/>
                  <a:pt x="3836492" y="949080"/>
                  <a:pt x="3551690" y="1316510"/>
                </a:cubicBezTo>
                <a:lnTo>
                  <a:pt x="2786064" y="2301013"/>
                </a:lnTo>
                <a:lnTo>
                  <a:pt x="2020438" y="3285514"/>
                </a:lnTo>
                <a:cubicBezTo>
                  <a:pt x="1735635" y="3652065"/>
                  <a:pt x="1159878" y="3572954"/>
                  <a:pt x="984953" y="3142234"/>
                </a:cubicBezTo>
                <a:lnTo>
                  <a:pt x="514677" y="1987202"/>
                </a:lnTo>
                <a:lnTo>
                  <a:pt x="45281" y="831292"/>
                </a:lnTo>
                <a:cubicBezTo>
                  <a:pt x="-129644" y="400572"/>
                  <a:pt x="227238" y="-57397"/>
                  <a:pt x="686965" y="5892"/>
                </a:cubicBezTo>
                <a:lnTo>
                  <a:pt x="1922867" y="176422"/>
                </a:lnTo>
                <a:lnTo>
                  <a:pt x="3157889" y="347831"/>
                </a:ln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E291DB8-2FB5-49FC-A9B9-9A789C38CE92}"/>
              </a:ext>
            </a:extLst>
          </p:cNvPr>
          <p:cNvSpPr/>
          <p:nvPr userDrawn="1"/>
        </p:nvSpPr>
        <p:spPr>
          <a:xfrm rot="940020">
            <a:off x="5009617" y="1442571"/>
            <a:ext cx="2298670" cy="2432178"/>
          </a:xfrm>
          <a:custGeom>
            <a:avLst/>
            <a:gdLst>
              <a:gd name="connsiteX0" fmla="*/ 3239238 w 3480917"/>
              <a:gd name="connsiteY0" fmla="*/ 1585158 h 3683091"/>
              <a:gd name="connsiteX1" fmla="*/ 2231002 w 3480917"/>
              <a:gd name="connsiteY1" fmla="*/ 850297 h 3683091"/>
              <a:gd name="connsiteX2" fmla="*/ 1222767 w 3480917"/>
              <a:gd name="connsiteY2" fmla="*/ 116316 h 3683091"/>
              <a:gd name="connsiteX3" fmla="*/ 267273 w 3480917"/>
              <a:gd name="connsiteY3" fmla="*/ 540882 h 3683091"/>
              <a:gd name="connsiteX4" fmla="*/ 135420 w 3480917"/>
              <a:gd name="connsiteY4" fmla="*/ 1781179 h 3683091"/>
              <a:gd name="connsiteX5" fmla="*/ 3567 w 3480917"/>
              <a:gd name="connsiteY5" fmla="*/ 3021476 h 3683091"/>
              <a:gd name="connsiteX6" fmla="*/ 848305 w 3480917"/>
              <a:gd name="connsiteY6" fmla="*/ 3636789 h 3683091"/>
              <a:gd name="connsiteX7" fmla="*/ 1988393 w 3480917"/>
              <a:gd name="connsiteY7" fmla="*/ 3130474 h 3683091"/>
              <a:gd name="connsiteX8" fmla="*/ 3128481 w 3480917"/>
              <a:gd name="connsiteY8" fmla="*/ 2624159 h 3683091"/>
              <a:gd name="connsiteX9" fmla="*/ 3239238 w 3480917"/>
              <a:gd name="connsiteY9" fmla="*/ 1585158 h 368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0917" h="3683091">
                <a:moveTo>
                  <a:pt x="3239238" y="1585158"/>
                </a:moveTo>
                <a:lnTo>
                  <a:pt x="2231002" y="850297"/>
                </a:lnTo>
                <a:lnTo>
                  <a:pt x="1222767" y="116316"/>
                </a:lnTo>
                <a:cubicBezTo>
                  <a:pt x="847426" y="-157059"/>
                  <a:pt x="316498" y="78518"/>
                  <a:pt x="267273" y="540882"/>
                </a:cubicBezTo>
                <a:lnTo>
                  <a:pt x="135420" y="1781179"/>
                </a:lnTo>
                <a:lnTo>
                  <a:pt x="3567" y="3021476"/>
                </a:lnTo>
                <a:cubicBezTo>
                  <a:pt x="-45658" y="3483840"/>
                  <a:pt x="423738" y="3824899"/>
                  <a:pt x="848305" y="3636789"/>
                </a:cubicBezTo>
                <a:lnTo>
                  <a:pt x="1988393" y="3130474"/>
                </a:lnTo>
                <a:lnTo>
                  <a:pt x="3128481" y="2624159"/>
                </a:lnTo>
                <a:cubicBezTo>
                  <a:pt x="3553927" y="2436049"/>
                  <a:pt x="3615458" y="1858533"/>
                  <a:pt x="3239238" y="1585158"/>
                </a:cubicBez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275C973-40C0-4FFA-9CBF-D8C07BFE9327}"/>
              </a:ext>
            </a:extLst>
          </p:cNvPr>
          <p:cNvSpPr/>
          <p:nvPr userDrawn="1"/>
        </p:nvSpPr>
        <p:spPr>
          <a:xfrm rot="940020">
            <a:off x="8610765" y="1340398"/>
            <a:ext cx="2426372" cy="2316084"/>
          </a:xfrm>
          <a:custGeom>
            <a:avLst/>
            <a:gdLst>
              <a:gd name="connsiteX0" fmla="*/ 3634656 w 3674301"/>
              <a:gd name="connsiteY0" fmla="*/ 2682678 h 3507287"/>
              <a:gd name="connsiteX1" fmla="*/ 3160864 w 3674301"/>
              <a:gd name="connsiteY1" fmla="*/ 1528526 h 3507287"/>
              <a:gd name="connsiteX2" fmla="*/ 2687072 w 3674301"/>
              <a:gd name="connsiteY2" fmla="*/ 374373 h 3507287"/>
              <a:gd name="connsiteX3" fmla="*/ 1650708 w 3674301"/>
              <a:gd name="connsiteY3" fmla="*/ 234609 h 3507287"/>
              <a:gd name="connsiteX4" fmla="*/ 889477 w 3674301"/>
              <a:gd name="connsiteY4" fmla="*/ 1221748 h 3507287"/>
              <a:gd name="connsiteX5" fmla="*/ 126488 w 3674301"/>
              <a:gd name="connsiteY5" fmla="*/ 2208887 h 3507287"/>
              <a:gd name="connsiteX6" fmla="*/ 523805 w 3674301"/>
              <a:gd name="connsiteY6" fmla="*/ 3175808 h 3507287"/>
              <a:gd name="connsiteX7" fmla="*/ 1759707 w 3674301"/>
              <a:gd name="connsiteY7" fmla="*/ 3342822 h 3507287"/>
              <a:gd name="connsiteX8" fmla="*/ 2995608 w 3674301"/>
              <a:gd name="connsiteY8" fmla="*/ 3509836 h 3507287"/>
              <a:gd name="connsiteX9" fmla="*/ 3634656 w 3674301"/>
              <a:gd name="connsiteY9" fmla="*/ 2682678 h 350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07287">
                <a:moveTo>
                  <a:pt x="3634656" y="2682678"/>
                </a:moveTo>
                <a:lnTo>
                  <a:pt x="3160864" y="1528526"/>
                </a:lnTo>
                <a:lnTo>
                  <a:pt x="2687072" y="374373"/>
                </a:lnTo>
                <a:cubicBezTo>
                  <a:pt x="2510389" y="-55468"/>
                  <a:pt x="1935510" y="-132821"/>
                  <a:pt x="1650708" y="234609"/>
                </a:cubicBezTo>
                <a:lnTo>
                  <a:pt x="889477" y="1221748"/>
                </a:lnTo>
                <a:lnTo>
                  <a:pt x="126488" y="2208887"/>
                </a:lnTo>
                <a:cubicBezTo>
                  <a:pt x="-157435" y="2576317"/>
                  <a:pt x="63199" y="3113398"/>
                  <a:pt x="523805" y="3175808"/>
                </a:cubicBezTo>
                <a:lnTo>
                  <a:pt x="1759707" y="3342822"/>
                </a:lnTo>
                <a:lnTo>
                  <a:pt x="2995608" y="3509836"/>
                </a:lnTo>
                <a:cubicBezTo>
                  <a:pt x="3456214" y="3572246"/>
                  <a:pt x="3811338" y="3112519"/>
                  <a:pt x="3634656" y="2682678"/>
                </a:cubicBez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217ADE65-666D-4E28-A4F2-C905DEDD8D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699" y="1317925"/>
            <a:ext cx="2989142" cy="2858570"/>
          </a:xfrm>
          <a:custGeom>
            <a:avLst/>
            <a:gdLst>
              <a:gd name="connsiteX0" fmla="*/ 462471 w 2826211"/>
              <a:gd name="connsiteY0" fmla="*/ 1 h 2702758"/>
              <a:gd name="connsiteX1" fmla="*/ 527676 w 2826211"/>
              <a:gd name="connsiteY1" fmla="*/ 4527 h 2702758"/>
              <a:gd name="connsiteX2" fmla="*/ 1477005 w 2826211"/>
              <a:gd name="connsiteY2" fmla="*/ 135516 h 2702758"/>
              <a:gd name="connsiteX3" fmla="*/ 2425658 w 2826211"/>
              <a:gd name="connsiteY3" fmla="*/ 267179 h 2702758"/>
              <a:gd name="connsiteX4" fmla="*/ 2728147 w 2826211"/>
              <a:gd name="connsiteY4" fmla="*/ 1011248 h 2702758"/>
              <a:gd name="connsiteX5" fmla="*/ 2140050 w 2826211"/>
              <a:gd name="connsiteY5" fmla="*/ 1767471 h 2702758"/>
              <a:gd name="connsiteX6" fmla="*/ 1551952 w 2826211"/>
              <a:gd name="connsiteY6" fmla="*/ 2523693 h 2702758"/>
              <a:gd name="connsiteX7" fmla="*/ 756569 w 2826211"/>
              <a:gd name="connsiteY7" fmla="*/ 2413636 h 2702758"/>
              <a:gd name="connsiteX8" fmla="*/ 395337 w 2826211"/>
              <a:gd name="connsiteY8" fmla="*/ 1526424 h 2702758"/>
              <a:gd name="connsiteX9" fmla="*/ 34782 w 2826211"/>
              <a:gd name="connsiteY9" fmla="*/ 638539 h 2702758"/>
              <a:gd name="connsiteX10" fmla="*/ 462471 w 2826211"/>
              <a:gd name="connsiteY10" fmla="*/ 1 h 270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26211" h="2702758">
                <a:moveTo>
                  <a:pt x="462471" y="1"/>
                </a:moveTo>
                <a:cubicBezTo>
                  <a:pt x="483844" y="14"/>
                  <a:pt x="505606" y="1489"/>
                  <a:pt x="527676" y="4527"/>
                </a:cubicBezTo>
                <a:lnTo>
                  <a:pt x="1477005" y="135516"/>
                </a:lnTo>
                <a:lnTo>
                  <a:pt x="2425658" y="267179"/>
                </a:lnTo>
                <a:cubicBezTo>
                  <a:pt x="2779462" y="315793"/>
                  <a:pt x="2946911" y="729015"/>
                  <a:pt x="2728147" y="1011248"/>
                </a:cubicBezTo>
                <a:lnTo>
                  <a:pt x="2140050" y="1767471"/>
                </a:lnTo>
                <a:lnTo>
                  <a:pt x="1551952" y="2523693"/>
                </a:lnTo>
                <a:cubicBezTo>
                  <a:pt x="1333187" y="2805250"/>
                  <a:pt x="890933" y="2744483"/>
                  <a:pt x="756569" y="2413636"/>
                </a:cubicBezTo>
                <a:lnTo>
                  <a:pt x="395337" y="1526424"/>
                </a:lnTo>
                <a:lnTo>
                  <a:pt x="34782" y="638539"/>
                </a:lnTo>
                <a:cubicBezTo>
                  <a:pt x="-91185" y="328369"/>
                  <a:pt x="141877" y="-197"/>
                  <a:pt x="462471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803DA98-7223-43B7-B223-FC939C6710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1291" y="1162430"/>
            <a:ext cx="2833636" cy="2997388"/>
          </a:xfrm>
          <a:custGeom>
            <a:avLst/>
            <a:gdLst>
              <a:gd name="connsiteX0" fmla="*/ 708249 w 2679184"/>
              <a:gd name="connsiteY0" fmla="*/ 1770 h 2834009"/>
              <a:gd name="connsiteX1" fmla="*/ 939240 w 2679184"/>
              <a:gd name="connsiteY1" fmla="*/ 89346 h 2834009"/>
              <a:gd name="connsiteX2" fmla="*/ 1713693 w 2679184"/>
              <a:gd name="connsiteY2" fmla="*/ 653136 h 2834009"/>
              <a:gd name="connsiteX3" fmla="*/ 2488146 w 2679184"/>
              <a:gd name="connsiteY3" fmla="*/ 1217603 h 2834009"/>
              <a:gd name="connsiteX4" fmla="*/ 2403071 w 2679184"/>
              <a:gd name="connsiteY4" fmla="*/ 2015688 h 2834009"/>
              <a:gd name="connsiteX5" fmla="*/ 1527338 w 2679184"/>
              <a:gd name="connsiteY5" fmla="*/ 2404602 h 2834009"/>
              <a:gd name="connsiteX6" fmla="*/ 651606 w 2679184"/>
              <a:gd name="connsiteY6" fmla="*/ 2793516 h 2834009"/>
              <a:gd name="connsiteX7" fmla="*/ 2740 w 2679184"/>
              <a:gd name="connsiteY7" fmla="*/ 2320878 h 2834009"/>
              <a:gd name="connsiteX8" fmla="*/ 104020 w 2679184"/>
              <a:gd name="connsiteY8" fmla="*/ 1368172 h 2834009"/>
              <a:gd name="connsiteX9" fmla="*/ 205300 w 2679184"/>
              <a:gd name="connsiteY9" fmla="*/ 415466 h 2834009"/>
              <a:gd name="connsiteX10" fmla="*/ 708249 w 2679184"/>
              <a:gd name="connsiteY10" fmla="*/ 1770 h 283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9184" h="2834009">
                <a:moveTo>
                  <a:pt x="708249" y="1770"/>
                </a:moveTo>
                <a:cubicBezTo>
                  <a:pt x="787616" y="8786"/>
                  <a:pt x="867163" y="36849"/>
                  <a:pt x="939240" y="89346"/>
                </a:cubicBezTo>
                <a:lnTo>
                  <a:pt x="1713693" y="653136"/>
                </a:lnTo>
                <a:lnTo>
                  <a:pt x="2488146" y="1217603"/>
                </a:lnTo>
                <a:cubicBezTo>
                  <a:pt x="2777131" y="1427590"/>
                  <a:pt x="2729867" y="1871195"/>
                  <a:pt x="2403071" y="2015688"/>
                </a:cubicBezTo>
                <a:lnTo>
                  <a:pt x="1527338" y="2404602"/>
                </a:lnTo>
                <a:lnTo>
                  <a:pt x="651606" y="2793516"/>
                </a:lnTo>
                <a:cubicBezTo>
                  <a:pt x="325485" y="2938009"/>
                  <a:pt x="-35071" y="2676032"/>
                  <a:pt x="2740" y="2320878"/>
                </a:cubicBezTo>
                <a:lnTo>
                  <a:pt x="104020" y="1368172"/>
                </a:lnTo>
                <a:lnTo>
                  <a:pt x="205300" y="415466"/>
                </a:lnTo>
                <a:cubicBezTo>
                  <a:pt x="233658" y="149100"/>
                  <a:pt x="470146" y="-19277"/>
                  <a:pt x="708249" y="17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13B0DE4-F45E-464D-931E-5D0AD489C4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45802" y="1320319"/>
            <a:ext cx="2990364" cy="2856068"/>
          </a:xfrm>
          <a:custGeom>
            <a:avLst/>
            <a:gdLst>
              <a:gd name="connsiteX0" fmla="*/ 1580184 w 2827367"/>
              <a:gd name="connsiteY0" fmla="*/ 3093 h 2700392"/>
              <a:gd name="connsiteX1" fmla="*/ 2064012 w 2827367"/>
              <a:gd name="connsiteY1" fmla="*/ 287566 h 2700392"/>
              <a:gd name="connsiteX2" fmla="*/ 2427944 w 2827367"/>
              <a:gd name="connsiteY2" fmla="*/ 1174102 h 2700392"/>
              <a:gd name="connsiteX3" fmla="*/ 2791876 w 2827367"/>
              <a:gd name="connsiteY3" fmla="*/ 2060638 h 2700392"/>
              <a:gd name="connsiteX4" fmla="*/ 2301007 w 2827367"/>
              <a:gd name="connsiteY4" fmla="*/ 2696000 h 2700392"/>
              <a:gd name="connsiteX5" fmla="*/ 1351679 w 2827367"/>
              <a:gd name="connsiteY5" fmla="*/ 2567712 h 2700392"/>
              <a:gd name="connsiteX6" fmla="*/ 402350 w 2827367"/>
              <a:gd name="connsiteY6" fmla="*/ 2439424 h 2700392"/>
              <a:gd name="connsiteX7" fmla="*/ 97160 w 2827367"/>
              <a:gd name="connsiteY7" fmla="*/ 1696706 h 2700392"/>
              <a:gd name="connsiteX8" fmla="*/ 683232 w 2827367"/>
              <a:gd name="connsiteY8" fmla="*/ 938458 h 2700392"/>
              <a:gd name="connsiteX9" fmla="*/ 1267954 w 2827367"/>
              <a:gd name="connsiteY9" fmla="*/ 180210 h 2700392"/>
              <a:gd name="connsiteX10" fmla="*/ 1580184 w 2827367"/>
              <a:gd name="connsiteY10" fmla="*/ 3093 h 270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27367" h="2700392">
                <a:moveTo>
                  <a:pt x="1580184" y="3093"/>
                </a:moveTo>
                <a:cubicBezTo>
                  <a:pt x="1774890" y="-19386"/>
                  <a:pt x="1979190" y="81208"/>
                  <a:pt x="2064012" y="287566"/>
                </a:cubicBezTo>
                <a:lnTo>
                  <a:pt x="2427944" y="1174102"/>
                </a:lnTo>
                <a:lnTo>
                  <a:pt x="2791876" y="2060638"/>
                </a:lnTo>
                <a:cubicBezTo>
                  <a:pt x="2927591" y="2390810"/>
                  <a:pt x="2654810" y="2743939"/>
                  <a:pt x="2301007" y="2696000"/>
                </a:cubicBezTo>
                <a:lnTo>
                  <a:pt x="1351679" y="2567712"/>
                </a:lnTo>
                <a:lnTo>
                  <a:pt x="402350" y="2439424"/>
                </a:lnTo>
                <a:cubicBezTo>
                  <a:pt x="48546" y="2391485"/>
                  <a:pt x="-120929" y="1978939"/>
                  <a:pt x="97160" y="1696706"/>
                </a:cubicBezTo>
                <a:lnTo>
                  <a:pt x="683232" y="938458"/>
                </a:lnTo>
                <a:lnTo>
                  <a:pt x="1267954" y="180210"/>
                </a:lnTo>
                <a:cubicBezTo>
                  <a:pt x="1349991" y="74372"/>
                  <a:pt x="1463360" y="16579"/>
                  <a:pt x="1580184" y="30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38A3E876-FD17-497E-A533-029AED8E39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522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136F755F-2C32-4A84-9051-CED4EFE3C5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077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E3F324E2-CD42-4590-9DEE-5CA25BB2B1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97416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20716CCE-A3AD-4E5E-95BB-7715046F477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7971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B44CF35-4466-41FD-90C0-168BBA7FAE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1574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91B6EC57-3B34-4021-83DA-A65B8EC806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22129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</p:spTree>
    <p:extLst>
      <p:ext uri="{BB962C8B-B14F-4D97-AF65-F5344CB8AC3E}">
        <p14:creationId xmlns:p14="http://schemas.microsoft.com/office/powerpoint/2010/main" val="8802989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7845-014D-4B77-8AA5-0927ACC02851}" type="datetimeFigureOut">
              <a:rPr lang="th-TH" smtClean="0"/>
              <a:t>23/09/63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1B4B-67B6-4BE1-86B8-C331166286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435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23/09/63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9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/>
            </a:gs>
            <a:gs pos="72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17">
            <a:extLst>
              <a:ext uri="{FF2B5EF4-FFF2-40B4-BE49-F238E27FC236}">
                <a16:creationId xmlns:a16="http://schemas.microsoft.com/office/drawing/2014/main" id="{5887E43C-E80B-4AC2-8C47-2FD1E94E95AE}"/>
              </a:ext>
            </a:extLst>
          </p:cNvPr>
          <p:cNvSpPr/>
          <p:nvPr userDrawn="1"/>
        </p:nvSpPr>
        <p:spPr>
          <a:xfrm>
            <a:off x="0" y="-4548"/>
            <a:ext cx="10221463" cy="3567868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000">
                <a:schemeClr val="bg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43262-C4C5-48F6-A357-817D3C8F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643B6-E5BF-4F51-807A-853D641C6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D6AF9-EED5-425E-A9C9-AF8E3BA03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481F7-5FFF-42DA-AA67-D2CE157916B8}" type="datetimeFigureOut">
              <a:rPr lang="en-ID" smtClean="0"/>
              <a:t>9/23/2020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250FD-D800-4BBE-B2E2-E94E1B033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8B3AC-D5BC-4594-B4B3-D4E8BBA7D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D07D9-34B9-4508-8E97-A94ADA9523F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Graphic 17">
            <a:extLst>
              <a:ext uri="{FF2B5EF4-FFF2-40B4-BE49-F238E27FC236}">
                <a16:creationId xmlns:a16="http://schemas.microsoft.com/office/drawing/2014/main" id="{4E324285-D9F7-482B-8732-A5F7CEF4EF19}"/>
              </a:ext>
            </a:extLst>
          </p:cNvPr>
          <p:cNvSpPr/>
          <p:nvPr userDrawn="1"/>
        </p:nvSpPr>
        <p:spPr>
          <a:xfrm rot="10800000">
            <a:off x="9886950" y="6229351"/>
            <a:ext cx="1381125" cy="628649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id="{7B503EA4-2B27-493D-BA59-53018DC8C82F}"/>
              </a:ext>
            </a:extLst>
          </p:cNvPr>
          <p:cNvSpPr/>
          <p:nvPr userDrawn="1"/>
        </p:nvSpPr>
        <p:spPr>
          <a:xfrm rot="10800000">
            <a:off x="9953625" y="6069060"/>
            <a:ext cx="2260204" cy="788939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189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B95717-9B69-4A75-9CB5-7662757097C3}"/>
              </a:ext>
            </a:extLst>
          </p:cNvPr>
          <p:cNvSpPr txBox="1"/>
          <p:nvPr userDrawn="1"/>
        </p:nvSpPr>
        <p:spPr>
          <a:xfrm>
            <a:off x="11578831" y="6380246"/>
            <a:ext cx="4667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800" b="1" smtClean="0">
                <a:solidFill>
                  <a:schemeClr val="bg1"/>
                </a:solidFill>
                <a:latin typeface="Lato" panose="020F0502020204030203" pitchFamily="34" charset="0"/>
              </a:rPr>
              <a:pPr algn="ctr"/>
              <a:t>‹#›</a:t>
            </a:fld>
            <a:endParaRPr lang="id-ID" sz="18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F1B3FB6-B454-49FA-8578-85950D7F14B0}"/>
              </a:ext>
            </a:extLst>
          </p:cNvPr>
          <p:cNvSpPr/>
          <p:nvPr/>
        </p:nvSpPr>
        <p:spPr>
          <a:xfrm rot="5400000">
            <a:off x="135875" y="68734"/>
            <a:ext cx="471170" cy="450880"/>
          </a:xfrm>
          <a:custGeom>
            <a:avLst/>
            <a:gdLst>
              <a:gd name="connsiteX0" fmla="*/ 3421869 w 3981450"/>
              <a:gd name="connsiteY0" fmla="*/ 376907 h 3810000"/>
              <a:gd name="connsiteX1" fmla="*/ 3848589 w 3981450"/>
              <a:gd name="connsiteY1" fmla="*/ 1426562 h 3810000"/>
              <a:gd name="connsiteX2" fmla="*/ 3018961 w 3981450"/>
              <a:gd name="connsiteY2" fmla="*/ 2493363 h 3810000"/>
              <a:gd name="connsiteX3" fmla="*/ 2189334 w 3981450"/>
              <a:gd name="connsiteY3" fmla="*/ 3560163 h 3810000"/>
              <a:gd name="connsiteX4" fmla="*/ 1067289 w 3981450"/>
              <a:gd name="connsiteY4" fmla="*/ 3404905 h 3810000"/>
              <a:gd name="connsiteX5" fmla="*/ 557701 w 3981450"/>
              <a:gd name="connsiteY5" fmla="*/ 2153320 h 3810000"/>
              <a:gd name="connsiteX6" fmla="*/ 49066 w 3981450"/>
              <a:gd name="connsiteY6" fmla="*/ 900782 h 3810000"/>
              <a:gd name="connsiteX7" fmla="*/ 744391 w 3981450"/>
              <a:gd name="connsiteY7" fmla="*/ 6385 h 3810000"/>
              <a:gd name="connsiteX8" fmla="*/ 2083606 w 3981450"/>
              <a:gd name="connsiteY8" fmla="*/ 191170 h 3810000"/>
              <a:gd name="connsiteX9" fmla="*/ 3421869 w 3981450"/>
              <a:gd name="connsiteY9" fmla="*/ 376907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1450" h="3810000">
                <a:moveTo>
                  <a:pt x="3421869" y="376907"/>
                </a:moveTo>
                <a:cubicBezTo>
                  <a:pt x="3920979" y="445487"/>
                  <a:pt x="4157199" y="1028417"/>
                  <a:pt x="3848589" y="1426562"/>
                </a:cubicBezTo>
                <a:lnTo>
                  <a:pt x="3018961" y="2493363"/>
                </a:lnTo>
                <a:lnTo>
                  <a:pt x="2189334" y="3560163"/>
                </a:lnTo>
                <a:cubicBezTo>
                  <a:pt x="1880724" y="3957355"/>
                  <a:pt x="1256836" y="3871630"/>
                  <a:pt x="1067289" y="3404905"/>
                </a:cubicBezTo>
                <a:lnTo>
                  <a:pt x="557701" y="2153320"/>
                </a:lnTo>
                <a:lnTo>
                  <a:pt x="49066" y="900782"/>
                </a:lnTo>
                <a:cubicBezTo>
                  <a:pt x="-140481" y="434057"/>
                  <a:pt x="246234" y="-62195"/>
                  <a:pt x="744391" y="6385"/>
                </a:cubicBezTo>
                <a:lnTo>
                  <a:pt x="2083606" y="191170"/>
                </a:lnTo>
                <a:lnTo>
                  <a:pt x="3421869" y="37690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DE3BBB-71FA-4429-A301-B0078CC92E7B}"/>
              </a:ext>
            </a:extLst>
          </p:cNvPr>
          <p:cNvSpPr/>
          <p:nvPr userDrawn="1"/>
        </p:nvSpPr>
        <p:spPr>
          <a:xfrm rot="8573633">
            <a:off x="25202" y="391741"/>
            <a:ext cx="194868" cy="186476"/>
          </a:xfrm>
          <a:custGeom>
            <a:avLst/>
            <a:gdLst>
              <a:gd name="connsiteX0" fmla="*/ 3421869 w 3981450"/>
              <a:gd name="connsiteY0" fmla="*/ 376907 h 3810000"/>
              <a:gd name="connsiteX1" fmla="*/ 3848589 w 3981450"/>
              <a:gd name="connsiteY1" fmla="*/ 1426562 h 3810000"/>
              <a:gd name="connsiteX2" fmla="*/ 3018961 w 3981450"/>
              <a:gd name="connsiteY2" fmla="*/ 2493363 h 3810000"/>
              <a:gd name="connsiteX3" fmla="*/ 2189334 w 3981450"/>
              <a:gd name="connsiteY3" fmla="*/ 3560163 h 3810000"/>
              <a:gd name="connsiteX4" fmla="*/ 1067289 w 3981450"/>
              <a:gd name="connsiteY4" fmla="*/ 3404905 h 3810000"/>
              <a:gd name="connsiteX5" fmla="*/ 557701 w 3981450"/>
              <a:gd name="connsiteY5" fmla="*/ 2153320 h 3810000"/>
              <a:gd name="connsiteX6" fmla="*/ 49066 w 3981450"/>
              <a:gd name="connsiteY6" fmla="*/ 900782 h 3810000"/>
              <a:gd name="connsiteX7" fmla="*/ 744391 w 3981450"/>
              <a:gd name="connsiteY7" fmla="*/ 6385 h 3810000"/>
              <a:gd name="connsiteX8" fmla="*/ 2083606 w 3981450"/>
              <a:gd name="connsiteY8" fmla="*/ 191170 h 3810000"/>
              <a:gd name="connsiteX9" fmla="*/ 3421869 w 3981450"/>
              <a:gd name="connsiteY9" fmla="*/ 376907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1450" h="3810000">
                <a:moveTo>
                  <a:pt x="3421869" y="376907"/>
                </a:moveTo>
                <a:cubicBezTo>
                  <a:pt x="3920979" y="445487"/>
                  <a:pt x="4157199" y="1028417"/>
                  <a:pt x="3848589" y="1426562"/>
                </a:cubicBezTo>
                <a:lnTo>
                  <a:pt x="3018961" y="2493363"/>
                </a:lnTo>
                <a:lnTo>
                  <a:pt x="2189334" y="3560163"/>
                </a:lnTo>
                <a:cubicBezTo>
                  <a:pt x="1880724" y="3957355"/>
                  <a:pt x="1256836" y="3871630"/>
                  <a:pt x="1067289" y="3404905"/>
                </a:cubicBezTo>
                <a:lnTo>
                  <a:pt x="557701" y="2153320"/>
                </a:lnTo>
                <a:lnTo>
                  <a:pt x="49066" y="900782"/>
                </a:lnTo>
                <a:cubicBezTo>
                  <a:pt x="-140481" y="434057"/>
                  <a:pt x="246234" y="-62195"/>
                  <a:pt x="744391" y="6385"/>
                </a:cubicBezTo>
                <a:lnTo>
                  <a:pt x="2083606" y="191170"/>
                </a:lnTo>
                <a:lnTo>
                  <a:pt x="3421869" y="37690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AFEDFA-08A1-44A7-B8A8-A8F16F57E948}"/>
              </a:ext>
            </a:extLst>
          </p:cNvPr>
          <p:cNvSpPr/>
          <p:nvPr userDrawn="1"/>
        </p:nvSpPr>
        <p:spPr>
          <a:xfrm>
            <a:off x="-11319" y="-4547"/>
            <a:ext cx="266335" cy="196943"/>
          </a:xfrm>
          <a:custGeom>
            <a:avLst/>
            <a:gdLst>
              <a:gd name="connsiteX0" fmla="*/ 0 w 266335"/>
              <a:gd name="connsiteY0" fmla="*/ 0 h 196943"/>
              <a:gd name="connsiteX1" fmla="*/ 248800 w 266335"/>
              <a:gd name="connsiteY1" fmla="*/ 0 h 196943"/>
              <a:gd name="connsiteX2" fmla="*/ 261569 w 266335"/>
              <a:gd name="connsiteY2" fmla="*/ 15940 h 196943"/>
              <a:gd name="connsiteX3" fmla="*/ 230235 w 266335"/>
              <a:gd name="connsiteY3" fmla="*/ 95057 h 196943"/>
              <a:gd name="connsiteX4" fmla="*/ 115735 w 266335"/>
              <a:gd name="connsiteY4" fmla="*/ 145906 h 196943"/>
              <a:gd name="connsiteX5" fmla="*/ 1236 w 266335"/>
              <a:gd name="connsiteY5" fmla="*/ 196756 h 196943"/>
              <a:gd name="connsiteX6" fmla="*/ 0 w 266335"/>
              <a:gd name="connsiteY6" fmla="*/ 196943 h 19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35" h="196943">
                <a:moveTo>
                  <a:pt x="0" y="0"/>
                </a:moveTo>
                <a:lnTo>
                  <a:pt x="248800" y="0"/>
                </a:lnTo>
                <a:lnTo>
                  <a:pt x="261569" y="15940"/>
                </a:lnTo>
                <a:cubicBezTo>
                  <a:pt x="273768" y="44721"/>
                  <a:pt x="262281" y="80888"/>
                  <a:pt x="230235" y="95057"/>
                </a:cubicBezTo>
                <a:lnTo>
                  <a:pt x="115735" y="145906"/>
                </a:lnTo>
                <a:lnTo>
                  <a:pt x="1236" y="196756"/>
                </a:lnTo>
                <a:lnTo>
                  <a:pt x="0" y="1969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063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73" r:id="rId3"/>
    <p:sldLayoutId id="2147483696" r:id="rId4"/>
    <p:sldLayoutId id="2147483698" r:id="rId5"/>
    <p:sldLayoutId id="2147483697" r:id="rId6"/>
    <p:sldLayoutId id="2147483699" r:id="rId7"/>
    <p:sldLayoutId id="214748370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novayamagistratura.ntf.ru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11" Type="http://schemas.openxmlformats.org/officeDocument/2006/relationships/image" Target="../media/image13.jpeg"/><Relationship Id="rId5" Type="http://schemas.openxmlformats.org/officeDocument/2006/relationships/image" Target="../media/image10.png"/><Relationship Id="rId10" Type="http://schemas.openxmlformats.org/officeDocument/2006/relationships/hyperlink" Target="https://www.fondpotanin.ru/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://www.ntf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59" y="5236233"/>
            <a:ext cx="1908798" cy="1449943"/>
          </a:xfr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79939" y="98829"/>
            <a:ext cx="11512061" cy="5760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«Магистратура 5.0:</a:t>
            </a:r>
          </a:p>
          <a:p>
            <a:pPr algn="ctr"/>
            <a:endParaRPr lang="ru-RU" sz="4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ru-RU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эффективной поддержки для устойчивого развития магистратуры нового поколения</a:t>
            </a: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2018 - 2020</a:t>
            </a:r>
            <a:endParaRPr lang="ru-RU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h-TH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6" y="5236234"/>
            <a:ext cx="4572000" cy="144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369" y="5991983"/>
            <a:ext cx="2354217" cy="69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2" y="93784"/>
            <a:ext cx="10824307" cy="592015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проекта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h-TH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69" y="1008186"/>
            <a:ext cx="11242431" cy="5040922"/>
          </a:xfrm>
        </p:spPr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Анализ институциональной среды и условий на </a:t>
            </a:r>
            <a:r>
              <a:rPr lang="ru-RU" sz="1800" b="1" dirty="0"/>
              <a:t>уровне отдельных </a:t>
            </a:r>
            <a:r>
              <a:rPr lang="ru-RU" sz="1800" b="1" dirty="0" smtClean="0"/>
              <a:t>вузов, способствующих </a:t>
            </a:r>
            <a:r>
              <a:rPr lang="ru-RU" sz="1800" b="1" dirty="0"/>
              <a:t>развитию </a:t>
            </a:r>
            <a:r>
              <a:rPr lang="ru-RU" sz="1800" b="1" dirty="0" smtClean="0"/>
              <a:t>магистратуры в вузах</a:t>
            </a:r>
            <a:r>
              <a:rPr lang="ru-RU" sz="1800" b="1" dirty="0" smtClean="0">
                <a:solidFill>
                  <a:srgbClr val="FF0000"/>
                </a:solidFill>
              </a:rPr>
              <a:t>*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Формализация модели поддержки институциональной среды для развития магистратуры в вузах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Разработка системы показателей для оценки институциональной среды для развития магистратуры </a:t>
            </a:r>
            <a:r>
              <a:rPr lang="ru-RU" sz="1800" b="1" dirty="0"/>
              <a:t>в </a:t>
            </a:r>
            <a:r>
              <a:rPr lang="ru-RU" sz="1800" b="1" dirty="0" smtClean="0"/>
              <a:t>вузах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Апробация системы показателей на выборке (</a:t>
            </a:r>
            <a:r>
              <a:rPr lang="en-US" sz="1800" b="1" dirty="0" smtClean="0"/>
              <a:t>N=75, n</a:t>
            </a:r>
            <a:r>
              <a:rPr lang="ru-RU" sz="1800" b="1" dirty="0" smtClean="0"/>
              <a:t>=32)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Корректировка системы показателей с учетом результатов апробации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Итоговая система оценки институциональной среды для развития магистратуры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Инструменты развития магистратуры, включая вопросы управления, академический маркетинг, продвижение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/>
              <a:t>Развитие магистратуры и рейтинги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800" b="1" dirty="0" smtClean="0">
                <a:solidFill>
                  <a:schemeClr val="accent5"/>
                </a:solidFill>
              </a:rPr>
              <a:t>Анализ российской и международной практики реагирования на форс-мажорные обстоятельства, связанные с пандемией</a:t>
            </a:r>
            <a:endParaRPr lang="ru-RU" sz="1800" b="1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969" y="6248384"/>
            <a:ext cx="8886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FF0000"/>
                </a:solidFill>
              </a:rPr>
              <a:t>Исследование охватило выборку вузов-партнеров Стипендиальной программы Владимира Потанина</a:t>
            </a:r>
            <a:endParaRPr lang="th-TH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662" y="152400"/>
            <a:ext cx="11356999" cy="5883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Разработана система оценки институциональной среды для развития магистратуры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961292"/>
            <a:ext cx="11723077" cy="5486400"/>
          </a:xfrm>
        </p:spPr>
        <p:txBody>
          <a:bodyPr>
            <a:normAutofit/>
          </a:bodyPr>
          <a:lstStyle/>
          <a:p>
            <a:r>
              <a:rPr lang="ru-RU" sz="1900" b="1" dirty="0"/>
              <a:t>Система оценки институциональной среды для развития магистратуры основана на методологии многомерного ранжирования </a:t>
            </a:r>
          </a:p>
          <a:p>
            <a:pPr lvl="0"/>
            <a:r>
              <a:rPr lang="ru-RU" sz="1900" b="1" dirty="0"/>
              <a:t>В систему оценки входят четыре блока показателей, сгруппированных по следующим направлениям оценки: 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Развитие внутри университета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Международная компонента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Потенциал ППС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Партнерства</a:t>
            </a:r>
            <a:endParaRPr lang="th-TH" sz="1900" b="1" dirty="0">
              <a:solidFill>
                <a:schemeClr val="accent5"/>
              </a:solidFill>
            </a:endParaRPr>
          </a:p>
          <a:p>
            <a:r>
              <a:rPr lang="ru-RU" sz="1900" b="1" dirty="0"/>
              <a:t>Наиболее значимыми факторами институциональной среды для развития новой магистратуры являются: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Численность студентов на новых программах магистратуры, обучающихся в рамках КЦП (0.83)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Разработка и внедрение новых программ магистратуры (0.78)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Вклад вузов в финансирование новых программ магистратуры (0.57)</a:t>
            </a:r>
          </a:p>
          <a:p>
            <a:pPr lvl="1"/>
            <a:r>
              <a:rPr lang="ru-RU" sz="1900" b="1" dirty="0">
                <a:solidFill>
                  <a:schemeClr val="accent5"/>
                </a:solidFill>
              </a:rPr>
              <a:t>Информационное (0.60) и </a:t>
            </a:r>
            <a:r>
              <a:rPr lang="en-US" sz="1900" b="1" dirty="0">
                <a:solidFill>
                  <a:schemeClr val="accent5"/>
                </a:solidFill>
              </a:rPr>
              <a:t>PR-</a:t>
            </a:r>
            <a:r>
              <a:rPr lang="ru-RU" sz="1900" b="1" dirty="0">
                <a:solidFill>
                  <a:schemeClr val="accent5"/>
                </a:solidFill>
              </a:rPr>
              <a:t>сопровождение (0.55)</a:t>
            </a:r>
          </a:p>
          <a:p>
            <a:r>
              <a:rPr lang="ru-RU" sz="1900" b="1" dirty="0"/>
              <a:t>Интегральный показатель институциональной среды развития магистратуры расчитывается по совокупности баллов, полученных вузом по 4 направлениям оценки</a:t>
            </a:r>
          </a:p>
          <a:p>
            <a:r>
              <a:rPr lang="ru-RU" sz="1900" b="1" dirty="0"/>
              <a:t>В случае выработки весовых коэффициентов, интегральный показатель может быть преобразован в соответствующий рейтинг</a:t>
            </a:r>
          </a:p>
          <a:p>
            <a:pPr lvl="1"/>
            <a:endParaRPr lang="ru-RU" sz="2000" dirty="0" smtClean="0"/>
          </a:p>
          <a:p>
            <a:endParaRPr lang="ru-RU" sz="2400" dirty="0" smtClean="0"/>
          </a:p>
          <a:p>
            <a:endParaRPr lang="en-US" sz="2400" dirty="0"/>
          </a:p>
          <a:p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128651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35" y="0"/>
            <a:ext cx="8652294" cy="65863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316529" y="2061713"/>
            <a:ext cx="2829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Мониторинг развития магистратуры</a:t>
            </a:r>
          </a:p>
        </p:txBody>
      </p:sp>
    </p:spTree>
    <p:extLst>
      <p:ext uri="{BB962C8B-B14F-4D97-AF65-F5344CB8AC3E}">
        <p14:creationId xmlns:p14="http://schemas.microsoft.com/office/powerpoint/2010/main" val="22105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>
          <a:xfrm>
            <a:off x="6487064" y="25879"/>
            <a:ext cx="5706107" cy="6172913"/>
          </a:xfrm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34" y="177760"/>
            <a:ext cx="8902460" cy="60850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4235" y="177761"/>
            <a:ext cx="6659591" cy="288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598910" y="177760"/>
            <a:ext cx="2562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Использование инструментов маркетинговых стратегий</a:t>
            </a:r>
          </a:p>
        </p:txBody>
      </p:sp>
    </p:spTree>
    <p:extLst>
      <p:ext uri="{BB962C8B-B14F-4D97-AF65-F5344CB8AC3E}">
        <p14:creationId xmlns:p14="http://schemas.microsoft.com/office/powerpoint/2010/main" val="127191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410307" y="4155508"/>
            <a:ext cx="3563816" cy="17529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Инструмент рейтингования вузов </a:t>
            </a:r>
            <a:r>
              <a:rPr lang="ru-RU" sz="1800" dirty="0"/>
              <a:t>с перспективой </a:t>
            </a:r>
            <a:r>
              <a:rPr lang="ru-RU" sz="1800" dirty="0" smtClean="0"/>
              <a:t>международного сотрудничества и признания со стороны международных экспертных организаций (</a:t>
            </a:r>
            <a:r>
              <a:rPr lang="en-US" sz="1800" dirty="0" smtClean="0"/>
              <a:t>IREG, IAAR</a:t>
            </a:r>
            <a:r>
              <a:rPr lang="ru-RU" sz="1800" dirty="0" smtClean="0"/>
              <a:t>)</a:t>
            </a:r>
            <a:endParaRPr lang="th-TH" sz="1800" dirty="0"/>
          </a:p>
          <a:p>
            <a:endParaRPr lang="th-TH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4073769" y="4167230"/>
            <a:ext cx="3938953" cy="17646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Аналитическая база, объединяющая лучшие практики развития новой магистратуры и данные медиаприсутствия магистратуры с </a:t>
            </a:r>
            <a:r>
              <a:rPr lang="ru-RU" sz="1800" dirty="0"/>
              <a:t>перспективной международного сопоставления </a:t>
            </a:r>
            <a:endParaRPr lang="th-TH" sz="1800" dirty="0"/>
          </a:p>
          <a:p>
            <a:pPr>
              <a:lnSpc>
                <a:spcPct val="100000"/>
              </a:lnSpc>
            </a:pPr>
            <a:endParaRPr lang="th-TH" sz="1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8147539" y="4143784"/>
            <a:ext cx="3950676" cy="1245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Инструмент мониторинга развития магистратуры нового поколения  для российских вузов с перспективой формирования БД для последующего использования ИИ в целях развития российской магистратуры</a:t>
            </a:r>
            <a:endParaRPr lang="th-TH" sz="1800" dirty="0"/>
          </a:p>
          <a:p>
            <a:pPr>
              <a:lnSpc>
                <a:spcPct val="100000"/>
              </a:lnSpc>
            </a:pPr>
            <a:endParaRPr lang="th-TH" sz="1800" dirty="0"/>
          </a:p>
        </p:txBody>
      </p:sp>
      <p:sp>
        <p:nvSpPr>
          <p:cNvPr id="16" name="Rectangle 15"/>
          <p:cNvSpPr/>
          <p:nvPr/>
        </p:nvSpPr>
        <p:spPr>
          <a:xfrm>
            <a:off x="1055078" y="1905506"/>
            <a:ext cx="1852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вузов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институциональной среды для развития магистратуры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Placeholder 6"/>
          <p:cNvSpPr txBox="1">
            <a:spLocks/>
          </p:cNvSpPr>
          <p:nvPr/>
        </p:nvSpPr>
        <p:spPr>
          <a:xfrm>
            <a:off x="5146431" y="2156117"/>
            <a:ext cx="1746738" cy="1200889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kern="1200" spc="100" baseline="0">
                <a:solidFill>
                  <a:schemeClr val="tx1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Аналитическая система бенчмаркинга развития магистратуры</a:t>
            </a:r>
            <a:endParaRPr lang="th-TH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26061" y="2156117"/>
            <a:ext cx="17350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внутреннего мониторинга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магистратуры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73722" y="93784"/>
            <a:ext cx="11031416" cy="5509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ПРАКТИЧЕСКОЕ ПРИМЕНЕНИЕ РЕЗУЛЬТАТОВ ПРОЕКТА</a:t>
            </a:r>
            <a:endParaRPr lang="th-TH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664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679" y="96867"/>
            <a:ext cx="6512944" cy="6414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0151" y="974784"/>
            <a:ext cx="37179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Некоторые непосредственные и отложенные эффекты влияния пандемии на развитие магистратуры</a:t>
            </a:r>
          </a:p>
        </p:txBody>
      </p:sp>
    </p:spTree>
    <p:extLst>
      <p:ext uri="{BB962C8B-B14F-4D97-AF65-F5344CB8AC3E}">
        <p14:creationId xmlns:p14="http://schemas.microsoft.com/office/powerpoint/2010/main" val="341391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551" y="115487"/>
            <a:ext cx="10515600" cy="583781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Дополнительная информация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50" y="977125"/>
            <a:ext cx="2017078" cy="2535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24" y="4051453"/>
            <a:ext cx="2191108" cy="26771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32" y="4352303"/>
            <a:ext cx="2305051" cy="2484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222" y="1689410"/>
            <a:ext cx="2183404" cy="2785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7992" y="844925"/>
            <a:ext cx="2253751" cy="26977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1562" y="3860768"/>
            <a:ext cx="2123284" cy="26234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361486" y="3466677"/>
            <a:ext cx="5788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  <a:hlinkClick r:id="rId8"/>
              </a:rPr>
              <a:t>http://novayamagistratura.ntf.ru</a:t>
            </a:r>
            <a:endParaRPr lang="en-US" sz="3200" b="1" dirty="0">
              <a:solidFill>
                <a:schemeClr val="accent5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55649" y="4729332"/>
            <a:ext cx="2096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hlinkClick r:id="rId9"/>
              </a:rPr>
              <a:t>www.ntf.ru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01764" y="2244925"/>
            <a:ext cx="4983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hlinkClick r:id="rId10"/>
              </a:rPr>
              <a:t>https://www.fondpotanin.ru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1026" name="Picture 2" descr="http://novayamagistratura.ntf.ru/sites/default/files/styles/800x433/public/event/kartinka_opros_27_08195633.jpg?itok=zK3azqh3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929" y="778945"/>
            <a:ext cx="1682151" cy="91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5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ean Proposal">
  <a:themeElements>
    <a:clrScheme name="Clean Nin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495B5"/>
      </a:accent1>
      <a:accent2>
        <a:srgbClr val="1E138B"/>
      </a:accent2>
      <a:accent3>
        <a:srgbClr val="11C3CD"/>
      </a:accent3>
      <a:accent4>
        <a:srgbClr val="2495B5"/>
      </a:accent4>
      <a:accent5>
        <a:srgbClr val="ED7D31"/>
      </a:accent5>
      <a:accent6>
        <a:srgbClr val="4E5D95"/>
      </a:accent6>
      <a:hlink>
        <a:srgbClr val="0563C1"/>
      </a:hlink>
      <a:folHlink>
        <a:srgbClr val="954F72"/>
      </a:folHlink>
    </a:clrScheme>
    <a:fontScheme name="Clean Six">
      <a:majorFont>
        <a:latin typeface="Montserrat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5736</TotalTime>
  <Words>353</Words>
  <Application>Microsoft Office PowerPoint</Application>
  <PresentationFormat>Широкоэкранный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Lato</vt:lpstr>
      <vt:lpstr>Lato Heavy</vt:lpstr>
      <vt:lpstr>Montserrat</vt:lpstr>
      <vt:lpstr>Clean Proposal</vt:lpstr>
      <vt:lpstr>Презентация PowerPoint</vt:lpstr>
      <vt:lpstr>Методология проекта </vt:lpstr>
      <vt:lpstr>Разработана система оценки институциональной среды для развития магистратуры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Fitra</dc:creator>
  <cp:lastModifiedBy>arzhanova</cp:lastModifiedBy>
  <cp:revision>141</cp:revision>
  <dcterms:created xsi:type="dcterms:W3CDTF">2019-05-26T13:08:44Z</dcterms:created>
  <dcterms:modified xsi:type="dcterms:W3CDTF">2020-09-23T11:44:59Z</dcterms:modified>
</cp:coreProperties>
</file>